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57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77" r:id="rId12"/>
    <p:sldId id="265" r:id="rId13"/>
    <p:sldId id="266" r:id="rId14"/>
    <p:sldId id="274" r:id="rId15"/>
    <p:sldId id="268" r:id="rId16"/>
    <p:sldId id="270" r:id="rId17"/>
    <p:sldId id="271" r:id="rId18"/>
    <p:sldId id="272" r:id="rId19"/>
    <p:sldId id="278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EAA13-93C5-4F0D-BE81-1F777EF34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CE07676-390A-4DCE-A01E-AECD452AD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8528F8-1E6C-461A-91F3-F8AC093E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433A-7347-4A4B-8160-B9C10B9156DC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399B22-A26D-4E81-9517-EAE53EC1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E6E440-528A-4D40-8564-DF958A77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743D-96FF-42CC-B3ED-0759BB350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99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1EE574-9038-4603-8604-F17329BD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B80D3D-1293-47C8-B27E-403D81F07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CA22EB-1B43-4F94-BB66-0462F9BE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433A-7347-4A4B-8160-B9C10B9156DC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FFF473-AD27-4CEE-ADB5-801ABAA3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1197DA-252C-4583-9919-08B13F2E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743D-96FF-42CC-B3ED-0759BB350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19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6232F05-8AD3-4688-B6D0-6DED931E0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FF51BF-DAAA-4B82-AAA0-C60AE8D10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3ED608-4712-480A-ADBD-C1046F16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433A-7347-4A4B-8160-B9C10B9156DC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C4BC59-3638-42C7-B376-5512B177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DD5ADA-0209-4C97-AE34-CD8A7764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743D-96FF-42CC-B3ED-0759BB350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58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FAB4AC-6243-4E4D-BB6A-C05FBB5D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B8D388-2017-428E-842A-290A24347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98FC6B-189C-4126-8DDB-EA384EED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433A-7347-4A4B-8160-B9C10B9156DC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9C4BCC-48BF-48B7-AC57-48E82800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AE1CA0-0E8F-4C19-96A5-00FF76C7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743D-96FF-42CC-B3ED-0759BB350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60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AE5EF8-2BC8-4FC7-A8AA-92656D9D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27CF12-27B2-4D41-8398-98B2A9BBC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3BFAAF-D644-4CDB-A36F-D26CF345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433A-7347-4A4B-8160-B9C10B9156DC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25CBC2-C167-4DC1-93B3-ADF907FC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4EEF6C-8238-4986-8971-BD6E7C11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743D-96FF-42CC-B3ED-0759BB350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9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33EB44-EFB3-4266-A366-8C5959A8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617EE2-F227-421B-9FC0-42D9ACC1C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C34FFD1-28D7-45F2-BE7B-8C5AC076C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AC50236-4A17-4061-A84F-0A13D593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433A-7347-4A4B-8160-B9C10B9156DC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048DCC-CE04-48A6-A660-9B289BC9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45949AB-CF93-4A37-9090-F5227732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743D-96FF-42CC-B3ED-0759BB350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94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CD719C-6719-40AE-8553-9D91ED7F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8D2A560-0AF9-4985-9901-B023AFC0A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06BF144-0E7E-43A2-906C-8908CB968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1FB76B7-6DA3-4BD6-8B7C-9410A84A0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B7AA8D0-9F79-4134-A69D-FB166AC4F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7B6DB6F-8995-4678-A224-B1C600E5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433A-7347-4A4B-8160-B9C10B9156DC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345D128-8561-41D7-ABC7-934AB028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BD51654-8D4C-4027-96A8-21F042C9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743D-96FF-42CC-B3ED-0759BB350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30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606CB3-8B2F-4B8D-84B6-461085AD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8629D76-CD92-47AD-9DA3-6F67348A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433A-7347-4A4B-8160-B9C10B9156DC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6E09762-DA2B-46D6-AE5D-CD57E0DD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36540E8-A0EE-47A9-AB43-DF88165C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743D-96FF-42CC-B3ED-0759BB350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55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526760D-E102-44CA-AF08-1D4B1F7B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433A-7347-4A4B-8160-B9C10B9156DC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EFC02C1-721B-438C-A264-D7A46662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D89258-2375-4D47-A0FD-FB783163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743D-96FF-42CC-B3ED-0759BB350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18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CC7016-B439-4E53-9F7B-C5A7D681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32ED32-587A-4454-8C35-9118D467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35E3D0-1287-45D5-A523-F12000023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2D1A77E-9E32-4DE4-BDD2-6FCA1DB7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433A-7347-4A4B-8160-B9C10B9156DC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02CB836-0F53-4DE4-A816-98923C67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BA621F-EB48-461F-99E5-5F125A7B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743D-96FF-42CC-B3ED-0759BB350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89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9707AC-0C88-46D0-A679-1EA1E3C6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7865864-E2BC-4A53-8507-41D8A3CE6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B56C1FB-E1D1-4355-BCE7-AFC88E9BB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DCE79F4-A515-4558-A856-A42489EE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433A-7347-4A4B-8160-B9C10B9156DC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19BE4C9-F8BE-4623-A380-BEE80197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2C545E5-9A63-4B35-B0CF-926BE574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743D-96FF-42CC-B3ED-0759BB350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31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FECF295-D0B2-44C6-850A-98D3B806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936119-5D53-4E57-B94B-74AA9854C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6E1D5A-2259-4994-A4BF-6B682B7E7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C433A-7347-4A4B-8160-B9C10B9156DC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079CCF-9BA0-4E00-800A-4929C054E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1057C7-C1E3-4284-9EB0-B54316F7B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743D-96FF-42CC-B3ED-0759BB350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74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雲端視訊會議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進入教學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註冊教學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登入教學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63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AC21FD6-8526-42E9-BBD3-CB77520261E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99" y="996762"/>
            <a:ext cx="792000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860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雲端視訊會議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登入教學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22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FF6DFA9-D13F-4A3E-8549-C0DC46432BE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9" y="996762"/>
            <a:ext cx="972000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770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92EA977-3B8E-4D46-9521-9F26CB64C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31" y="957710"/>
            <a:ext cx="9845336" cy="475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加　入　會　議　教　學</a:t>
            </a:r>
          </a:p>
        </p:txBody>
      </p:sp>
    </p:spTree>
    <p:extLst>
      <p:ext uri="{BB962C8B-B14F-4D97-AF65-F5344CB8AC3E}">
        <p14:creationId xmlns:p14="http://schemas.microsoft.com/office/powerpoint/2010/main" val="10305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92D417F-DCDA-4D53-AEFF-4782153BC0C1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9" y="996762"/>
            <a:ext cx="972000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7085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8B55DCE-86B3-4BF9-82D6-7EA76AF8236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9" y="996762"/>
            <a:ext cx="972000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365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BB3D71-9060-4D97-A399-010EB3F3319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9" y="996762"/>
            <a:ext cx="972000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237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7869CF-7482-4E6B-9EA2-46DFB2748CA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9" y="996762"/>
            <a:ext cx="972000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4145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END</a:t>
            </a:r>
          </a:p>
          <a:p>
            <a:pPr algn="ctr"/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THANK YOU</a:t>
            </a:r>
          </a:p>
        </p:txBody>
      </p:sp>
    </p:spTree>
    <p:extLst>
      <p:ext uri="{BB962C8B-B14F-4D97-AF65-F5344CB8AC3E}">
        <p14:creationId xmlns:p14="http://schemas.microsoft.com/office/powerpoint/2010/main" val="32555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雲端視訊會議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進入教學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69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BDCD207-0306-4BCF-BCFD-8FEFB66500A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99" y="996762"/>
            <a:ext cx="792000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687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02EBFA1-27B6-4AB4-81BE-2C67E1F8DCD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99" y="996762"/>
            <a:ext cx="792000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3644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A9CE0BB-43EA-402C-9E89-E864C911459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99" y="996762"/>
            <a:ext cx="792000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200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雲端視訊會議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註冊教學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87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0288213-69A8-431C-8E17-12856FE95F5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99" y="996762"/>
            <a:ext cx="792000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7088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6762F1-B954-4083-B91B-374064B90A3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99" y="996762"/>
            <a:ext cx="792000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490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動作按鈕: 往後或下一項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9A340-ADF0-4A32-AC87-6EF76F7F4C46}"/>
              </a:ext>
            </a:extLst>
          </p:cNvPr>
          <p:cNvSpPr>
            <a:spLocks noChangeAspect="1"/>
          </p:cNvSpPr>
          <p:nvPr/>
        </p:nvSpPr>
        <p:spPr>
          <a:xfrm>
            <a:off x="1013918" y="5918748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往前或上一項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7B59C8-F1FC-41FB-AFEB-0216F23E9027}"/>
              </a:ext>
            </a:extLst>
          </p:cNvPr>
          <p:cNvSpPr>
            <a:spLocks noChangeAspect="1"/>
          </p:cNvSpPr>
          <p:nvPr/>
        </p:nvSpPr>
        <p:spPr>
          <a:xfrm>
            <a:off x="366229" y="5923678"/>
            <a:ext cx="540000" cy="540000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972D8F-B0E0-4DDA-B465-1DA4DA2B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07" y="5918748"/>
            <a:ext cx="579120" cy="573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A08D92-5FB0-4FF4-9D75-F2BCAF229706}"/>
              </a:ext>
            </a:extLst>
          </p:cNvPr>
          <p:cNvSpPr/>
          <p:nvPr/>
        </p:nvSpPr>
        <p:spPr>
          <a:xfrm>
            <a:off x="2204208" y="263001"/>
            <a:ext cx="7783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華康楷書體W5" panose="02010609000101010101" pitchFamily="49" charset="-120"/>
                <a:cs typeface="Times New Roman" panose="02020603050405020304" pitchFamily="18" charset="0"/>
              </a:rPr>
              <a:t>財團法人中華民國稅務會計教育基金會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A10C70-7874-4B1C-A4E6-9D9CAC06F64D}"/>
              </a:ext>
            </a:extLst>
          </p:cNvPr>
          <p:cNvSpPr/>
          <p:nvPr/>
        </p:nvSpPr>
        <p:spPr>
          <a:xfrm>
            <a:off x="366229" y="958788"/>
            <a:ext cx="11459541" cy="47559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7EC2D17-9BD2-4EC9-9583-D554DBB91F95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99" y="996762"/>
            <a:ext cx="792000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7823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152</Words>
  <Application>Microsoft Office PowerPoint</Application>
  <PresentationFormat>寬螢幕</PresentationFormat>
  <Paragraphs>39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BertLin NB</dc:creator>
  <cp:lastModifiedBy>汝茜 彭</cp:lastModifiedBy>
  <cp:revision>16</cp:revision>
  <dcterms:created xsi:type="dcterms:W3CDTF">2021-09-15T05:04:08Z</dcterms:created>
  <dcterms:modified xsi:type="dcterms:W3CDTF">2021-10-01T08:38:04Z</dcterms:modified>
</cp:coreProperties>
</file>